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6DA38-2170-4A48-A870-79602566EE55}" v="15" dt="2022-01-18T14:05:45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08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12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65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72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2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69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67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9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93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85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40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9508-9107-465F-96F0-9D5D7E28D725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302F-A4F1-47BF-9045-0245C5F055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62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oar.viken@smurfitkappa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olmenkollen.mobilise.no/Applicant.aspx?arr=92869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Plan rigg og renndager 2022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now, sky, outdoor, skiing&#10;&#10;Description automatically generated">
            <a:extLst>
              <a:ext uri="{FF2B5EF4-FFF2-40B4-BE49-F238E27FC236}">
                <a16:creationId xmlns:a16="http://schemas.microsoft.com/office/drawing/2014/main" id="{E7EEE62B-7EAD-41DD-9149-504B4FE86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r="1427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902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 inn eventuelle tidligere erfaringer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7012709" cy="48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sport og skytebane på prioritet 1, huk av godtar betingelser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6855692" cy="47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8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Send inn søknad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9442"/>
            <a:ext cx="5811982" cy="49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fortsatt problemer med å legge deg inn, bruk eventuelt Excel arket som ligger hjemmesiden, eller kontakt meg:</a:t>
            </a:r>
          </a:p>
          <a:p>
            <a:r>
              <a:rPr lang="nb-NO" dirty="0"/>
              <a:t>Roar Viken</a:t>
            </a:r>
          </a:p>
          <a:p>
            <a:r>
              <a:rPr lang="nb-NO" dirty="0"/>
              <a:t>E-post: </a:t>
            </a:r>
            <a:r>
              <a:rPr lang="nb-NO" dirty="0">
                <a:hlinkClick r:id="rId2"/>
              </a:rPr>
              <a:t>roar.viken@smurfitkappa.no</a:t>
            </a:r>
            <a:endParaRPr lang="nb-NO" dirty="0"/>
          </a:p>
          <a:p>
            <a:r>
              <a:rPr lang="nb-NO" dirty="0"/>
              <a:t>Mobil: 480 22 376</a:t>
            </a:r>
          </a:p>
        </p:txBody>
      </p:sp>
    </p:spTree>
    <p:extLst>
      <p:ext uri="{BB962C8B-B14F-4D97-AF65-F5344CB8AC3E}">
        <p14:creationId xmlns:p14="http://schemas.microsoft.com/office/powerpoint/2010/main" val="302588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Riggdager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Lørdag. </a:t>
            </a:r>
          </a:p>
          <a:p>
            <a:pPr lvl="1"/>
            <a:r>
              <a:rPr lang="nb-NO" dirty="0"/>
              <a:t>Begrenset aktivitet</a:t>
            </a:r>
          </a:p>
          <a:p>
            <a:r>
              <a:rPr lang="nb-NO" dirty="0"/>
              <a:t>Søndag</a:t>
            </a:r>
          </a:p>
          <a:p>
            <a:pPr lvl="1"/>
            <a:r>
              <a:rPr lang="nb-NO" dirty="0"/>
              <a:t>Vi har hele anlegget</a:t>
            </a:r>
          </a:p>
          <a:p>
            <a:r>
              <a:rPr lang="nb-NO" dirty="0"/>
              <a:t>Alle rom skal være ryddet og rene på søndag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092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Stadion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Fokus i helga på korridorene mellom skytebane og stadion </a:t>
            </a:r>
          </a:p>
          <a:p>
            <a:pPr lvl="1"/>
            <a:r>
              <a:rPr lang="nb-NO" dirty="0"/>
              <a:t>Preppes på fredag/lørdag morgen</a:t>
            </a:r>
          </a:p>
          <a:p>
            <a:r>
              <a:rPr lang="nb-NO" dirty="0"/>
              <a:t>Stadion blir kjørt lørdag kveld. Detaljer avtales søndag.</a:t>
            </a:r>
          </a:p>
          <a:p>
            <a:r>
              <a:rPr lang="nb-NO" dirty="0"/>
              <a:t>Søndag settes gjerder og mønepanner legges klart i depoter.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Konklusjon: Stadion vurderer oppstart på lørdag. Fullt mannskap på søndag. Stadion ferdig tirsdag formiddag.</a:t>
            </a:r>
          </a:p>
          <a:p>
            <a:pPr marL="0" indent="0">
              <a:buNone/>
            </a:pPr>
            <a:r>
              <a:rPr lang="nb-NO" dirty="0"/>
              <a:t>Strafferunder ferdig onsdag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03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Skytebane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Skytebane kan skifte skiver og skilt samt sette opp T-staker på lørdag.</a:t>
            </a:r>
          </a:p>
          <a:p>
            <a:r>
              <a:rPr lang="nb-NO" dirty="0"/>
              <a:t>Området mellom skiver og skytebane </a:t>
            </a:r>
            <a:r>
              <a:rPr lang="nb-NO" dirty="0" err="1"/>
              <a:t>ferdigpreppes</a:t>
            </a:r>
            <a:r>
              <a:rPr lang="nb-NO" dirty="0"/>
              <a:t> fredag kveld.</a:t>
            </a:r>
          </a:p>
          <a:p>
            <a:r>
              <a:rPr lang="nb-NO" dirty="0"/>
              <a:t>Skytebanen </a:t>
            </a:r>
            <a:r>
              <a:rPr lang="nb-NO" dirty="0" err="1"/>
              <a:t>finpreppes</a:t>
            </a:r>
            <a:r>
              <a:rPr lang="nb-NO" dirty="0"/>
              <a:t> i samarbeid med Oslo kommune på søndag.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Vurdering: 	Hvis brukbart vær – skal vi droppe </a:t>
            </a:r>
            <a:r>
              <a:rPr lang="nb-NO" dirty="0" err="1"/>
              <a:t>tastebuene</a:t>
            </a:r>
            <a:r>
              <a:rPr lang="nb-NO" dirty="0"/>
              <a:t>?</a:t>
            </a:r>
          </a:p>
          <a:p>
            <a:pPr marL="0" indent="0">
              <a:buNone/>
            </a:pPr>
            <a:r>
              <a:rPr lang="nb-NO" dirty="0"/>
              <a:t>		Kurvinen bua er antagelig for stor og vi lar den være.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dirty="0"/>
              <a:t>Konklusjon: Oppsatt plan over følges. Små justeringer kan forekomme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192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Forutsetninger for å lykkes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må ha bærehjelp på søndag. Vurdere lørdag:</a:t>
            </a:r>
          </a:p>
          <a:p>
            <a:pPr lvl="1"/>
            <a:r>
              <a:rPr lang="nb-NO" dirty="0"/>
              <a:t>Gjerder</a:t>
            </a:r>
          </a:p>
          <a:p>
            <a:pPr lvl="2"/>
            <a:r>
              <a:rPr lang="nb-NO" dirty="0"/>
              <a:t>Alle blir ryddet bort av skiforeningen hvis de har renn på lørdag. Hvis ikke kjøres de til snøkant av Oslo kommune</a:t>
            </a:r>
          </a:p>
          <a:p>
            <a:pPr lvl="1"/>
            <a:r>
              <a:rPr lang="nb-NO" dirty="0"/>
              <a:t>Mønepanner</a:t>
            </a:r>
          </a:p>
          <a:p>
            <a:pPr lvl="2"/>
            <a:r>
              <a:rPr lang="nb-NO" dirty="0"/>
              <a:t>Plasseres ut i </a:t>
            </a:r>
            <a:r>
              <a:rPr lang="nb-NO" dirty="0" err="1"/>
              <a:t>depoer</a:t>
            </a:r>
            <a:endParaRPr lang="nb-NO" dirty="0"/>
          </a:p>
          <a:p>
            <a:pPr lvl="1"/>
            <a:r>
              <a:rPr lang="nb-NO" dirty="0"/>
              <a:t>Tasteboder og </a:t>
            </a:r>
            <a:r>
              <a:rPr lang="nb-NO" dirty="0" err="1"/>
              <a:t>Kurvinenhuset</a:t>
            </a:r>
            <a:r>
              <a:rPr lang="nb-NO" dirty="0"/>
              <a:t> ??????????</a:t>
            </a:r>
          </a:p>
          <a:p>
            <a:pPr lvl="1"/>
            <a:r>
              <a:rPr lang="nb-NO" dirty="0"/>
              <a:t>Kasser fra Kulvert opp til rennkontor, Gamle antidopingrommet (stadion og løyper)</a:t>
            </a:r>
          </a:p>
          <a:p>
            <a:r>
              <a:rPr lang="nb-NO" dirty="0"/>
              <a:t>Snøscootere/ATV må hver enkelt seksjon bestille for alle dager det er behov.</a:t>
            </a:r>
          </a:p>
        </p:txBody>
      </p:sp>
    </p:spTree>
    <p:extLst>
      <p:ext uri="{BB962C8B-B14F-4D97-AF65-F5344CB8AC3E}">
        <p14:creationId xmlns:p14="http://schemas.microsoft.com/office/powerpoint/2010/main" val="254953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37E0AD-FF7F-46ED-AD60-1D3250DAB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2241"/>
              </p:ext>
            </p:extLst>
          </p:nvPr>
        </p:nvGraphicFramePr>
        <p:xfrm>
          <a:off x="0" y="0"/>
          <a:ext cx="12192001" cy="69489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7793">
                  <a:extLst>
                    <a:ext uri="{9D8B030D-6E8A-4147-A177-3AD203B41FA5}">
                      <a16:colId xmlns:a16="http://schemas.microsoft.com/office/drawing/2014/main" val="1350046447"/>
                    </a:ext>
                  </a:extLst>
                </a:gridCol>
                <a:gridCol w="3061438">
                  <a:extLst>
                    <a:ext uri="{9D8B030D-6E8A-4147-A177-3AD203B41FA5}">
                      <a16:colId xmlns:a16="http://schemas.microsoft.com/office/drawing/2014/main" val="3394705104"/>
                    </a:ext>
                  </a:extLst>
                </a:gridCol>
                <a:gridCol w="1692570">
                  <a:extLst>
                    <a:ext uri="{9D8B030D-6E8A-4147-A177-3AD203B41FA5}">
                      <a16:colId xmlns:a16="http://schemas.microsoft.com/office/drawing/2014/main" val="3071253423"/>
                    </a:ext>
                  </a:extLst>
                </a:gridCol>
                <a:gridCol w="2526313">
                  <a:extLst>
                    <a:ext uri="{9D8B030D-6E8A-4147-A177-3AD203B41FA5}">
                      <a16:colId xmlns:a16="http://schemas.microsoft.com/office/drawing/2014/main" val="3606917262"/>
                    </a:ext>
                  </a:extLst>
                </a:gridCol>
                <a:gridCol w="3223887">
                  <a:extLst>
                    <a:ext uri="{9D8B030D-6E8A-4147-A177-3AD203B41FA5}">
                      <a16:colId xmlns:a16="http://schemas.microsoft.com/office/drawing/2014/main" val="2923180776"/>
                    </a:ext>
                  </a:extLst>
                </a:gridCol>
              </a:tblGrid>
              <a:tr h="455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DATE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TRAINING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ZEROING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COMPETITIONS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MEETINGS/SIDE EVENTS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557474"/>
                  </a:ext>
                </a:extLst>
              </a:tr>
              <a:tr h="106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14 March</a:t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>
                          <a:effectLst/>
                        </a:rPr>
                        <a:t>Monday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Tracks open to Frognerseteren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Arrival Teams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028513"/>
                  </a:ext>
                </a:extLst>
              </a:tr>
              <a:tr h="2670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15 March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Tuesday</a:t>
                      </a:r>
                      <a:endParaRPr lang="nb-NO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12:45 – 14:45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Training Men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15:15 – 17:15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Official Training Women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20:00</a:t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>
                          <a:effectLst/>
                        </a:rPr>
                        <a:t>TCM: Election of juries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21962"/>
                  </a:ext>
                </a:extLst>
              </a:tr>
              <a:tr h="2670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16 March</a:t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>
                          <a:effectLst/>
                        </a:rPr>
                        <a:t>Wednesday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12:45 – 14:45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Training Women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15:15 – 17:15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Official Training Men</a:t>
                      </a:r>
                      <a:endParaRPr lang="nb-NO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17:45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Deadline Sprint Women Entries</a:t>
                      </a:r>
                      <a:endParaRPr lang="nb-NO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4660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3D88E4-24FB-4450-ACEB-7CA2E1211644}"/>
              </a:ext>
            </a:extLst>
          </p:cNvPr>
          <p:cNvSpPr txBox="1"/>
          <p:nvPr/>
        </p:nvSpPr>
        <p:spPr>
          <a:xfrm>
            <a:off x="5337544" y="2041451"/>
            <a:ext cx="290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Møte</a:t>
            </a:r>
            <a:r>
              <a:rPr lang="en-US" sz="2400" b="1" dirty="0"/>
              <a:t> IBU ca 0930</a:t>
            </a:r>
            <a:endParaRPr lang="nb-NO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61C1E-2C10-44A6-85DD-8F1B5E347DDD}"/>
              </a:ext>
            </a:extLst>
          </p:cNvPr>
          <p:cNvSpPr txBox="1"/>
          <p:nvPr/>
        </p:nvSpPr>
        <p:spPr>
          <a:xfrm>
            <a:off x="5192232" y="5064642"/>
            <a:ext cx="290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Møte</a:t>
            </a:r>
            <a:r>
              <a:rPr lang="en-US" sz="2400" b="1" dirty="0"/>
              <a:t> IBU ca 0930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51637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E5A-70E5-42E0-8AE4-AABB50D1C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64704"/>
              </p:ext>
            </p:extLst>
          </p:nvPr>
        </p:nvGraphicFramePr>
        <p:xfrm>
          <a:off x="0" y="1"/>
          <a:ext cx="11873754" cy="69873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91577">
                  <a:extLst>
                    <a:ext uri="{9D8B030D-6E8A-4147-A177-3AD203B41FA5}">
                      <a16:colId xmlns:a16="http://schemas.microsoft.com/office/drawing/2014/main" val="286043240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1613424727"/>
                    </a:ext>
                  </a:extLst>
                </a:gridCol>
                <a:gridCol w="1350335">
                  <a:extLst>
                    <a:ext uri="{9D8B030D-6E8A-4147-A177-3AD203B41FA5}">
                      <a16:colId xmlns:a16="http://schemas.microsoft.com/office/drawing/2014/main" val="1292475583"/>
                    </a:ext>
                  </a:extLst>
                </a:gridCol>
                <a:gridCol w="1988288">
                  <a:extLst>
                    <a:ext uri="{9D8B030D-6E8A-4147-A177-3AD203B41FA5}">
                      <a16:colId xmlns:a16="http://schemas.microsoft.com/office/drawing/2014/main" val="2768810406"/>
                    </a:ext>
                  </a:extLst>
                </a:gridCol>
                <a:gridCol w="5886893">
                  <a:extLst>
                    <a:ext uri="{9D8B030D-6E8A-4147-A177-3AD203B41FA5}">
                      <a16:colId xmlns:a16="http://schemas.microsoft.com/office/drawing/2014/main" val="2744273153"/>
                    </a:ext>
                  </a:extLst>
                </a:gridCol>
              </a:tblGrid>
              <a:tr h="289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DATE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TRAINING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ZEROING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COMPETITIONS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MEETINGS/SIDE EVENTS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extLst>
                  <a:ext uri="{0D108BD9-81ED-4DB2-BD59-A6C34878D82A}">
                    <a16:rowId xmlns:a16="http://schemas.microsoft.com/office/drawing/2014/main" val="2664231008"/>
                  </a:ext>
                </a:extLst>
              </a:tr>
              <a:tr h="1517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17 March</a:t>
                      </a:r>
                      <a:br>
                        <a:rPr lang="en-GB" sz="1800">
                          <a:effectLst/>
                        </a:rPr>
                      </a:br>
                      <a:r>
                        <a:rPr lang="en-GB" sz="1800">
                          <a:effectLst/>
                        </a:rPr>
                        <a:t>Thursday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11:00 – 12:30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Training Men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14:45-15:35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15:45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Sprint Women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Flower- and prize giving ceremony at the stadium directly after competition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17:45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Deadline Sprint Men Entries</a:t>
                      </a:r>
                      <a:endParaRPr lang="nb-NO" sz="1800" dirty="0">
                        <a:effectLst/>
                      </a:endParaRPr>
                    </a:p>
                  </a:txBody>
                  <a:tcPr marL="47373" marR="47373" marT="0" marB="0" anchor="ctr"/>
                </a:tc>
                <a:extLst>
                  <a:ext uri="{0D108BD9-81ED-4DB2-BD59-A6C34878D82A}">
                    <a16:rowId xmlns:a16="http://schemas.microsoft.com/office/drawing/2014/main" val="2088215276"/>
                  </a:ext>
                </a:extLst>
              </a:tr>
              <a:tr h="1827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18 March</a:t>
                      </a:r>
                      <a:br>
                        <a:rPr lang="en-GB" sz="1800">
                          <a:effectLst/>
                        </a:rPr>
                      </a:br>
                      <a:r>
                        <a:rPr lang="en-GB" sz="1800">
                          <a:effectLst/>
                        </a:rPr>
                        <a:t>Friday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11:00 – 12:30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Training Women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14:45-15:35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15:45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Sprint Men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Flower- and prize giving ceremony at the stadium directly after competition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 anchor="ctr"/>
                </a:tc>
                <a:extLst>
                  <a:ext uri="{0D108BD9-81ED-4DB2-BD59-A6C34878D82A}">
                    <a16:rowId xmlns:a16="http://schemas.microsoft.com/office/drawing/2014/main" val="3894497046"/>
                  </a:ext>
                </a:extLst>
              </a:tr>
              <a:tr h="13125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19 March</a:t>
                      </a:r>
                      <a:br>
                        <a:rPr lang="en-GB" sz="1800">
                          <a:effectLst/>
                        </a:rPr>
                      </a:br>
                      <a:r>
                        <a:rPr lang="en-GB" sz="1800">
                          <a:effectLst/>
                        </a:rPr>
                        <a:t>Saturday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12:05-12:35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Women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14:15- 14:45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Men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12:50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Pursuit Women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15:00 Pursuit Men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Flower- and prize giving ceremony at the stadium directly after competitions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 anchor="ctr"/>
                </a:tc>
                <a:extLst>
                  <a:ext uri="{0D108BD9-81ED-4DB2-BD59-A6C34878D82A}">
                    <a16:rowId xmlns:a16="http://schemas.microsoft.com/office/drawing/2014/main" val="2874241766"/>
                  </a:ext>
                </a:extLst>
              </a:tr>
              <a:tr h="1910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20 March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Sunday</a:t>
                      </a:r>
                      <a:endParaRPr lang="nb-NO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12:05-12:35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Women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14:15- 14:45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Men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12:50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Mass Start Women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15:00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Mass Start Men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10:50 Mass Start Women confirmation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13:00 Mass Start Men confirmation</a:t>
                      </a:r>
                      <a:endParaRPr lang="nb-NO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Flower- and prize giving ceremony at the stadium directly after competitions</a:t>
                      </a:r>
                      <a:endParaRPr lang="nb-NO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3" marR="47373" marT="0" marB="0"/>
                </a:tc>
                <a:extLst>
                  <a:ext uri="{0D108BD9-81ED-4DB2-BD59-A6C34878D82A}">
                    <a16:rowId xmlns:a16="http://schemas.microsoft.com/office/drawing/2014/main" val="384057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3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Påmelding WC skiskyting 2022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dere som ikke har meldt dere på eller har problemer med å melde dere på, kan dere følge denne linken og fremgangsmåten i de neste lysbilder.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https://holmenkollen.mobilise.no/Applicant.aspx?arr=9286962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rgbClr val="1B75B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https://holmenkollen.mobilise.no/Applicant.aspx?arr=9286962</a:t>
            </a:r>
            <a:r>
              <a:rPr kumimoji="0" lang="nb-NO" altLang="nb-NO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7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Registrering - fylles ut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4763"/>
            <a:ext cx="7573818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0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A319AD3E25E4589A9636F302D2E38" ma:contentTypeVersion="11" ma:contentTypeDescription="Create a new document." ma:contentTypeScope="" ma:versionID="4d951431cf4af57eb8dfafc0f220840b">
  <xsd:schema xmlns:xsd="http://www.w3.org/2001/XMLSchema" xmlns:xs="http://www.w3.org/2001/XMLSchema" xmlns:p="http://schemas.microsoft.com/office/2006/metadata/properties" xmlns:ns3="cd68eab2-de2a-4ae8-8d71-c39892d19577" xmlns:ns4="47f1c2d4-3566-4ad8-9055-e5effab6f5bb" targetNamespace="http://schemas.microsoft.com/office/2006/metadata/properties" ma:root="true" ma:fieldsID="184fceef63eceb11e7f7cb1c314f6ff3" ns3:_="" ns4:_="">
    <xsd:import namespace="cd68eab2-de2a-4ae8-8d71-c39892d19577"/>
    <xsd:import namespace="47f1c2d4-3566-4ad8-9055-e5effab6f5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8eab2-de2a-4ae8-8d71-c39892d195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1c2d4-3566-4ad8-9055-e5effab6f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FA7EF3-0848-4168-92B8-4462225F4A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E970B-495D-45EA-9A04-315E5C514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68eab2-de2a-4ae8-8d71-c39892d19577"/>
    <ds:schemaRef ds:uri="47f1c2d4-3566-4ad8-9055-e5effab6f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39AFBD-83A4-4106-945F-52ECA50C224D}">
  <ds:schemaRefs>
    <ds:schemaRef ds:uri="http://purl.org/dc/elements/1.1/"/>
    <ds:schemaRef ds:uri="http://schemas.microsoft.com/office/2006/metadata/properties"/>
    <ds:schemaRef ds:uri="47f1c2d4-3566-4ad8-9055-e5effab6f5bb"/>
    <ds:schemaRef ds:uri="cd68eab2-de2a-4ae8-8d71-c39892d195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PowerPoint-presentasjon</vt:lpstr>
      <vt:lpstr>Riggdager</vt:lpstr>
      <vt:lpstr>Stadion</vt:lpstr>
      <vt:lpstr>Skytebane</vt:lpstr>
      <vt:lpstr>Forutsetninger for å lykkes</vt:lpstr>
      <vt:lpstr>PowerPoint-presentasjon</vt:lpstr>
      <vt:lpstr>PowerPoint-presentasjon</vt:lpstr>
      <vt:lpstr>Påmelding WC skiskyting 2022</vt:lpstr>
      <vt:lpstr>Registrering - fylles ut</vt:lpstr>
      <vt:lpstr>Legg inn eventuelle tidligere erfaringer</vt:lpstr>
      <vt:lpstr>Velg sport og skytebane på prioritet 1, huk av godtar betingelser</vt:lpstr>
      <vt:lpstr>Send inn søknad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Hans-Peter Olsen</dc:creator>
  <cp:lastModifiedBy>Nils Anders Lien</cp:lastModifiedBy>
  <cp:revision>20</cp:revision>
  <dcterms:created xsi:type="dcterms:W3CDTF">2018-10-22T15:07:46Z</dcterms:created>
  <dcterms:modified xsi:type="dcterms:W3CDTF">2022-01-20T19:29:52Z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0x010100997A319AD3E25E4589A9636F302D2E38</vt:lpwstr>
  </property>
</Properties>
</file>